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0926-7295-4993-B4F9-8F82468D7280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43AC-989E-46C9-B6A0-3CD0DFD8E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0926-7295-4993-B4F9-8F82468D7280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43AC-989E-46C9-B6A0-3CD0DFD8E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0926-7295-4993-B4F9-8F82468D7280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43AC-989E-46C9-B6A0-3CD0DFD8E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0926-7295-4993-B4F9-8F82468D7280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43AC-989E-46C9-B6A0-3CD0DFD8E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0926-7295-4993-B4F9-8F82468D7280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43AC-989E-46C9-B6A0-3CD0DFD8E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0926-7295-4993-B4F9-8F82468D7280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43AC-989E-46C9-B6A0-3CD0DFD8E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0926-7295-4993-B4F9-8F82468D7280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43AC-989E-46C9-B6A0-3CD0DFD8E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0926-7295-4993-B4F9-8F82468D7280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43AC-989E-46C9-B6A0-3CD0DFD8E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0926-7295-4993-B4F9-8F82468D7280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43AC-989E-46C9-B6A0-3CD0DFD8E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0926-7295-4993-B4F9-8F82468D7280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43AC-989E-46C9-B6A0-3CD0DFD8E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70926-7295-4993-B4F9-8F82468D7280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943AC-989E-46C9-B6A0-3CD0DFD8E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70926-7295-4993-B4F9-8F82468D7280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943AC-989E-46C9-B6A0-3CD0DFD8E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392909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« Хоровод    сказок»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6400800" cy="214314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Классный руководитель 2-А класса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МОУ « СОШ №7» г. </a:t>
            </a:r>
            <a:r>
              <a:rPr lang="ru-RU" dirty="0">
                <a:solidFill>
                  <a:srgbClr val="0070C0"/>
                </a:solidFill>
              </a:rPr>
              <a:t>Б</a:t>
            </a:r>
            <a:r>
              <a:rPr lang="ru-RU" dirty="0" smtClean="0">
                <a:solidFill>
                  <a:srgbClr val="0070C0"/>
                </a:solidFill>
              </a:rPr>
              <a:t>алаково: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Рыжова Ирина Геннадьевна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2010 г.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F:\тесты\DSC0229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643175" y="2143116"/>
            <a:ext cx="3429024" cy="2000264"/>
          </a:xfrm>
          <a:prstGeom prst="roundRect">
            <a:avLst/>
          </a:prstGeom>
          <a:noFill/>
          <a:ln w="7620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«ХОРОВОД     СКАЗОК»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Классный руководитель: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Рыжова И.Г.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7" name="Picture 3" descr="F:\тесты\DSC0229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643182"/>
            <a:ext cx="3500462" cy="3030141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Участники: 2-А класс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" name="Picture 2" descr="F:\тесты\DSC0229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787236" y="2635524"/>
            <a:ext cx="3757353" cy="3029989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6519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ЖЮРИ: 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учащиеся 6-А класса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050" name="Picture 2" descr="F:\тесты\DSC023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7959" y="2635524"/>
            <a:ext cx="3898669" cy="3029989"/>
          </a:xfrm>
          <a:prstGeom prst="flowChartPunchedTape">
            <a:avLst/>
          </a:prstGeom>
          <a:noFill/>
          <a:ln w="76200">
            <a:solidFill>
              <a:srgbClr val="0070C0"/>
            </a:solidFill>
          </a:ln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4714876" y="1571612"/>
            <a:ext cx="4041775" cy="100013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Участники команд: «</a:t>
            </a:r>
            <a:r>
              <a:rPr lang="ru-RU" dirty="0" err="1" smtClean="0">
                <a:solidFill>
                  <a:srgbClr val="0070C0"/>
                </a:solidFill>
              </a:rPr>
              <a:t>Семицветики</a:t>
            </a:r>
            <a:r>
              <a:rPr lang="ru-RU" dirty="0" smtClean="0">
                <a:solidFill>
                  <a:srgbClr val="0070C0"/>
                </a:solidFill>
              </a:rPr>
              <a:t>»- 2- А класс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«Книголюбы» – 2-Б класс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051" name="Picture 3" descr="F:\тесты\DSC0230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702030" y="2635524"/>
            <a:ext cx="3927764" cy="3029989"/>
          </a:xfrm>
          <a:prstGeom prst="flowChartPunchedTape">
            <a:avLst/>
          </a:prstGeom>
          <a:noFill/>
          <a:ln w="7620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Мозговой    штурм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Команда « </a:t>
            </a:r>
            <a:r>
              <a:rPr lang="ru-RU" dirty="0" err="1" smtClean="0">
                <a:solidFill>
                  <a:srgbClr val="0070C0"/>
                </a:solidFill>
              </a:rPr>
              <a:t>Семицветики</a:t>
            </a:r>
            <a:r>
              <a:rPr lang="ru-RU" dirty="0" smtClean="0">
                <a:solidFill>
                  <a:srgbClr val="0070C0"/>
                </a:solidFill>
              </a:rPr>
              <a:t>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074" name="Picture 2" descr="F:\тесты\DSC023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301" y="2635524"/>
            <a:ext cx="4039985" cy="3029989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Команда « Книголюбы»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075" name="Picture 3" descr="F:\тесты\DSC0230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920" y="2635524"/>
            <a:ext cx="4039985" cy="3029989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Кукольный    театр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Русская народная сказка</a:t>
            </a:r>
            <a:r>
              <a:rPr lang="ru-RU" dirty="0" smtClean="0">
                <a:solidFill>
                  <a:srgbClr val="FF0000"/>
                </a:solidFill>
              </a:rPr>
              <a:t>«Теремок»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200" u="sng" dirty="0" smtClean="0">
                <a:solidFill>
                  <a:srgbClr val="0070C0"/>
                </a:solidFill>
              </a:rPr>
              <a:t>Кукловоды</a:t>
            </a:r>
            <a:r>
              <a:rPr lang="ru-RU" sz="2200" dirty="0" smtClean="0">
                <a:solidFill>
                  <a:srgbClr val="0070C0"/>
                </a:solidFill>
              </a:rPr>
              <a:t>: Волкова Яна(2-а </a:t>
            </a:r>
            <a:r>
              <a:rPr lang="ru-RU" sz="2200" dirty="0" err="1" smtClean="0">
                <a:solidFill>
                  <a:srgbClr val="0070C0"/>
                </a:solidFill>
              </a:rPr>
              <a:t>кл</a:t>
            </a:r>
            <a:r>
              <a:rPr lang="ru-RU" sz="2200" dirty="0" smtClean="0">
                <a:solidFill>
                  <a:srgbClr val="0070C0"/>
                </a:solidFill>
              </a:rPr>
              <a:t>.),Жданов С. (2-а </a:t>
            </a:r>
            <a:r>
              <a:rPr lang="ru-RU" sz="2200" dirty="0" err="1" smtClean="0">
                <a:solidFill>
                  <a:srgbClr val="0070C0"/>
                </a:solidFill>
              </a:rPr>
              <a:t>кл</a:t>
            </a:r>
            <a:r>
              <a:rPr lang="ru-RU" sz="2200" dirty="0" smtClean="0">
                <a:solidFill>
                  <a:srgbClr val="0070C0"/>
                </a:solidFill>
              </a:rPr>
              <a:t>.),</a:t>
            </a:r>
            <a:r>
              <a:rPr lang="ru-RU" sz="2200" dirty="0" err="1" smtClean="0">
                <a:solidFill>
                  <a:srgbClr val="0070C0"/>
                </a:solidFill>
              </a:rPr>
              <a:t>Зарипова</a:t>
            </a:r>
            <a:r>
              <a:rPr lang="ru-RU" sz="2200" dirty="0" smtClean="0">
                <a:solidFill>
                  <a:srgbClr val="0070C0"/>
                </a:solidFill>
              </a:rPr>
              <a:t> Арина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u="sng" dirty="0" smtClean="0">
                <a:solidFill>
                  <a:srgbClr val="0070C0"/>
                </a:solidFill>
              </a:rPr>
              <a:t>Ведущий</a:t>
            </a:r>
            <a:r>
              <a:rPr lang="ru-RU" sz="2200" dirty="0" smtClean="0">
                <a:solidFill>
                  <a:srgbClr val="0070C0"/>
                </a:solidFill>
              </a:rPr>
              <a:t>: </a:t>
            </a:r>
            <a:r>
              <a:rPr lang="ru-RU" sz="2200" dirty="0" err="1" smtClean="0">
                <a:solidFill>
                  <a:srgbClr val="0070C0"/>
                </a:solidFill>
              </a:rPr>
              <a:t>Королькова</a:t>
            </a:r>
            <a:r>
              <a:rPr lang="ru-RU" sz="2200" dirty="0" smtClean="0">
                <a:solidFill>
                  <a:srgbClr val="0070C0"/>
                </a:solidFill>
              </a:rPr>
              <a:t> Лера (2-а </a:t>
            </a:r>
            <a:r>
              <a:rPr lang="ru-RU" sz="2200" dirty="0" err="1" smtClean="0">
                <a:solidFill>
                  <a:srgbClr val="0070C0"/>
                </a:solidFill>
              </a:rPr>
              <a:t>кл</a:t>
            </a:r>
            <a:r>
              <a:rPr lang="ru-RU" sz="2200" dirty="0" smtClean="0">
                <a:solidFill>
                  <a:srgbClr val="0070C0"/>
                </a:solidFill>
              </a:rPr>
              <a:t>.)</a:t>
            </a:r>
            <a:endParaRPr lang="ru-RU" sz="2200" dirty="0">
              <a:solidFill>
                <a:srgbClr val="0070C0"/>
              </a:solidFill>
            </a:endParaRPr>
          </a:p>
        </p:txBody>
      </p:sp>
      <p:pic>
        <p:nvPicPr>
          <p:cNvPr id="4098" name="Picture 2" descr="F:\тесты\DSC023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4099" name="Picture 3" descr="F:\тесты\DSC023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072066" y="2357430"/>
            <a:ext cx="3395749" cy="4310149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70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« Хоровод    сказок» </vt:lpstr>
      <vt:lpstr>«ХОРОВОД     СКАЗОК»</vt:lpstr>
      <vt:lpstr>Слайд 3</vt:lpstr>
      <vt:lpstr>Мозговой    штурм</vt:lpstr>
      <vt:lpstr>Кукольный    театр Русская народная сказка«Теремок» Кукловоды: Волкова Яна(2-а кл.),Жданов С. (2-а кл.),Зарипова Арина Ведущий: Королькова Лера (2-а кл.)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cp:lastModifiedBy>ира</cp:lastModifiedBy>
  <cp:revision>6</cp:revision>
  <dcterms:created xsi:type="dcterms:W3CDTF">2010-02-07T17:12:31Z</dcterms:created>
  <dcterms:modified xsi:type="dcterms:W3CDTF">2010-06-10T05:12:32Z</dcterms:modified>
</cp:coreProperties>
</file>