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95B7A1-BE8E-4DE7-8BDD-2A93832107BE}" type="datetimeFigureOut">
              <a:rPr lang="ru-RU" smtClean="0"/>
              <a:pPr/>
              <a:t>30.03.2010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6220A96-FB98-4BEA-8E6B-1BE681641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251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Игра в кукольный театр-возможность формирования творческого восприятия мира.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57627"/>
            <a:ext cx="7772400" cy="1071571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Автор : Рыжова И.Г.,</a:t>
            </a:r>
          </a:p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учитель начальных классов МОУ « СОШ № 7» г. Балаково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Сказка « Волк и семеро козлят»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5357826"/>
            <a:ext cx="4040188" cy="7620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Выступление на «Самом добром детском фестивале»</a:t>
            </a:r>
          </a:p>
          <a:p>
            <a:pPr algn="ctr"/>
            <a:r>
              <a:rPr lang="ru-RU" dirty="0" smtClean="0"/>
              <a:t>2009 г.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Урок литературного чтения в 1 классе</a:t>
            </a:r>
          </a:p>
          <a:p>
            <a:pPr algn="ctr"/>
            <a:r>
              <a:rPr lang="ru-RU" dirty="0" smtClean="0"/>
              <a:t>2008г.</a:t>
            </a:r>
            <a:endParaRPr lang="ru-RU" dirty="0"/>
          </a:p>
        </p:txBody>
      </p:sp>
      <p:pic>
        <p:nvPicPr>
          <p:cNvPr id="1026" name="Picture 2" descr="F:\открытый урок(ф)\театр\DSC0075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4040188" cy="3030141"/>
          </a:xfrm>
          <a:prstGeom prst="rect">
            <a:avLst/>
          </a:prstGeom>
          <a:noFill/>
        </p:spPr>
      </p:pic>
      <p:pic>
        <p:nvPicPr>
          <p:cNvPr id="1027" name="Picture 3" descr="F:\открытый урок(ф)\театр\DSC0076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89984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Неделя литературного чтения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Выразительное чтение стихов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 Литературная викторина</a:t>
            </a:r>
            <a:endParaRPr lang="ru-RU" dirty="0"/>
          </a:p>
        </p:txBody>
      </p:sp>
      <p:pic>
        <p:nvPicPr>
          <p:cNvPr id="2050" name="Picture 2" descr="F:\открытый урок(ф)\фото\DSC0229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00436"/>
            <a:ext cx="3643338" cy="3030141"/>
          </a:xfrm>
          <a:prstGeom prst="rect">
            <a:avLst/>
          </a:prstGeom>
          <a:noFill/>
        </p:spPr>
      </p:pic>
      <p:pic>
        <p:nvPicPr>
          <p:cNvPr id="2051" name="Picture 3" descr="F:\открытый урок(ф)\фото\DSC0230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899841"/>
            <a:ext cx="3829048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Сказка « Теремок»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mtClean="0"/>
              <a:t>2010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2010г.</a:t>
            </a:r>
            <a:endParaRPr lang="ru-RU" dirty="0"/>
          </a:p>
        </p:txBody>
      </p:sp>
      <p:pic>
        <p:nvPicPr>
          <p:cNvPr id="3074" name="Picture 2" descr="F:\открытый урок(ф)\фото\DSC023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133" y="1444625"/>
            <a:ext cx="2956322" cy="3941763"/>
          </a:xfrm>
          <a:prstGeom prst="rect">
            <a:avLst/>
          </a:prstGeom>
          <a:noFill/>
        </p:spPr>
      </p:pic>
      <p:pic>
        <p:nvPicPr>
          <p:cNvPr id="3075" name="Picture 3" descr="F:\открытый урок(ф)\фото\DSC023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89984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70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Игра в кукольный театр-возможность формирования творческого восприятия мира.</vt:lpstr>
      <vt:lpstr>Сказка « Волк и семеро козлят»</vt:lpstr>
      <vt:lpstr>Неделя литературного чтения</vt:lpstr>
      <vt:lpstr>Сказка « Теремок»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нужен кукольный театр?</dc:title>
  <dc:creator>ира</dc:creator>
  <cp:lastModifiedBy>ира</cp:lastModifiedBy>
  <cp:revision>3</cp:revision>
  <dcterms:created xsi:type="dcterms:W3CDTF">2010-03-30T09:30:52Z</dcterms:created>
  <dcterms:modified xsi:type="dcterms:W3CDTF">2010-03-30T09:47:56Z</dcterms:modified>
</cp:coreProperties>
</file>