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CC817-95A5-41D9-B9F6-5A3C19226F56}" type="datetimeFigureOut">
              <a:rPr lang="ru-RU" smtClean="0"/>
              <a:t>07.02.2010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6A7E-CDC3-432A-875C-A0927C46C2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357561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Новогодняя мозаика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2-А класс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200026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Классный руководитель: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Рыжова </a:t>
            </a:r>
            <a:r>
              <a:rPr lang="ru-RU" dirty="0">
                <a:solidFill>
                  <a:srgbClr val="00B0F0"/>
                </a:solidFill>
              </a:rPr>
              <a:t>И</a:t>
            </a:r>
            <a:r>
              <a:rPr lang="ru-RU" dirty="0" smtClean="0">
                <a:solidFill>
                  <a:srgbClr val="00B0F0"/>
                </a:solidFill>
              </a:rPr>
              <a:t>рина Геннадьевна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Декабрь 2009г.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Picture 3" descr="F:\новый год\DSC02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071678"/>
            <a:ext cx="3143272" cy="2214578"/>
          </a:xfrm>
          <a:prstGeom prst="cloud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Новогодний     хоровод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1026" name="Picture 2" descr="F:\новый год\DSC020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1027" name="Picture 3" descr="F:\новый год\DSC021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429000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Номера    художественной самодеятельности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F:\новый год\DSC021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2051" name="Picture 3" descr="F:\новый год\DSC021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429000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Новогодняя    викторина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F:\новый год\DSC020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3075" name="Picture 3" descr="F:\новый год\DSC020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357562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Фотографии    на   память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4098" name="Picture 2" descr="F:\новый год\DSC021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4099" name="Picture 3" descr="F:\новый год\DSC021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357562"/>
            <a:ext cx="4038600" cy="302895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Новогодняя мозаика 2-А класс </vt:lpstr>
      <vt:lpstr>Новогодний     хоровод</vt:lpstr>
      <vt:lpstr>Номера    художественной самодеятельности</vt:lpstr>
      <vt:lpstr>Новогодняя    викторина</vt:lpstr>
      <vt:lpstr>Фотографии    на   память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Новогодняя мозаика 2-А класс</dc:title>
  <dc:creator>ира</dc:creator>
  <cp:lastModifiedBy>ира</cp:lastModifiedBy>
  <cp:revision>3</cp:revision>
  <dcterms:created xsi:type="dcterms:W3CDTF">2010-02-07T18:22:09Z</dcterms:created>
  <dcterms:modified xsi:type="dcterms:W3CDTF">2010-02-07T18:45:56Z</dcterms:modified>
</cp:coreProperties>
</file>