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0" r:id="rId2"/>
    <p:sldId id="274" r:id="rId3"/>
    <p:sldId id="275" r:id="rId4"/>
    <p:sldId id="276" r:id="rId5"/>
    <p:sldId id="256" r:id="rId6"/>
    <p:sldId id="273" r:id="rId7"/>
    <p:sldId id="259" r:id="rId8"/>
    <p:sldId id="279" r:id="rId9"/>
    <p:sldId id="260" r:id="rId10"/>
    <p:sldId id="280" r:id="rId11"/>
    <p:sldId id="262" r:id="rId12"/>
    <p:sldId id="277" r:id="rId13"/>
    <p:sldId id="261" r:id="rId14"/>
    <p:sldId id="263" r:id="rId15"/>
    <p:sldId id="264" r:id="rId16"/>
    <p:sldId id="281" r:id="rId17"/>
    <p:sldId id="265" r:id="rId18"/>
    <p:sldId id="266" r:id="rId19"/>
    <p:sldId id="278" r:id="rId20"/>
    <p:sldId id="267" r:id="rId21"/>
    <p:sldId id="268" r:id="rId22"/>
    <p:sldId id="269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24" autoAdjust="0"/>
    <p:restoredTop sz="94660"/>
  </p:normalViewPr>
  <p:slideViewPr>
    <p:cSldViewPr>
      <p:cViewPr varScale="1">
        <p:scale>
          <a:sx n="65" d="100"/>
          <a:sy n="65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A8FE3EE-ED32-49B7-A7AD-0F70602D804A}" type="datetimeFigureOut">
              <a:rPr lang="ru-RU" smtClean="0"/>
              <a:pPr/>
              <a:t>07.04.2008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AF2282B-85DE-4A98-821F-1FC98A1FF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antarcti.av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penguin.avi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aa0001V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shimpanz.avi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slon.av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1;&#1077;&#1083;&#1099;&#1081;%20&#1052;&#1077;&#1076;&#1074;&#1077;&#1076;&#1100;.wmv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142852"/>
            <a:ext cx="5105400" cy="3258716"/>
          </a:xfrm>
        </p:spPr>
        <p:txBody>
          <a:bodyPr/>
          <a:lstStyle/>
          <a:p>
            <a:pPr algn="ctr"/>
            <a:r>
              <a:rPr lang="ru-RU" sz="3600" i="1" dirty="0" smtClean="0"/>
              <a:t>Презентация урока</a:t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Тема: Где живут белые медведи и слоны?</a:t>
            </a:r>
            <a:br>
              <a:rPr lang="ru-RU" sz="3600" i="1" dirty="0" smtClean="0"/>
            </a:br>
            <a:endParaRPr lang="ru-RU" sz="3600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54442" y="4143380"/>
            <a:ext cx="5114778" cy="15716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Учитель начальных классов </a:t>
            </a:r>
          </a:p>
          <a:p>
            <a:pPr algn="ctr"/>
            <a:r>
              <a:rPr lang="ru-RU" dirty="0" smtClean="0"/>
              <a:t>МОУ-СОШ №7 г. Балаково</a:t>
            </a:r>
          </a:p>
          <a:p>
            <a:pPr algn="ctr"/>
            <a:r>
              <a:rPr lang="ru-RU" dirty="0" smtClean="0"/>
              <a:t>Саратовской области  </a:t>
            </a:r>
          </a:p>
          <a:p>
            <a:pPr algn="ctr"/>
            <a:r>
              <a:rPr lang="ru-RU" dirty="0" smtClean="0"/>
              <a:t>Рыжова Ирина Геннадьевна</a:t>
            </a: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ntarcti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81439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2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3429024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286124"/>
            <a:ext cx="335758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14290"/>
            <a:ext cx="35004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286124"/>
            <a:ext cx="353378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enguin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81439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8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a0001V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378621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00438"/>
            <a:ext cx="371477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14290"/>
            <a:ext cx="371477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500438"/>
            <a:ext cx="364333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impanz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81439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7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350046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876"/>
            <a:ext cx="350046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14290"/>
            <a:ext cx="37147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571876"/>
            <a:ext cx="37147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42852"/>
            <a:ext cx="507209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857628"/>
            <a:ext cx="378621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857628"/>
            <a:ext cx="37147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on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8072462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8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Среди снегов и льда не голодает.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За рыбой в холодную воду ныряет.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Густая белая шерсть спасает.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От морозов согревает.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Белый медведь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857628"/>
            <a:ext cx="35004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439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Информационные ресурсы: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643050"/>
            <a:ext cx="72390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1. «Большая детская энциклопедия</a:t>
            </a:r>
            <a:r>
              <a:rPr lang="ru-RU" sz="1800" dirty="0" smtClean="0"/>
              <a:t>» (</a:t>
            </a:r>
            <a:r>
              <a:rPr lang="ru-RU" sz="1800" dirty="0" smtClean="0"/>
              <a:t>электронный вариант) справочное    пособие от британского издательства «</a:t>
            </a:r>
            <a:r>
              <a:rPr lang="ru-RU" sz="1800" dirty="0" err="1" smtClean="0"/>
              <a:t>Дорлинг</a:t>
            </a:r>
            <a:r>
              <a:rPr lang="ru-RU" sz="1800" dirty="0" smtClean="0"/>
              <a:t> </a:t>
            </a:r>
            <a:r>
              <a:rPr lang="ru-RU" sz="1800" dirty="0" err="1" smtClean="0"/>
              <a:t>Киндерсли</a:t>
            </a:r>
            <a:r>
              <a:rPr lang="ru-RU" sz="1800" dirty="0" smtClean="0"/>
              <a:t>» ,ЗАО « Новый диск» г. Москва,2006.</a:t>
            </a:r>
          </a:p>
          <a:p>
            <a:pPr>
              <a:buNone/>
            </a:pPr>
            <a:r>
              <a:rPr lang="ru-RU" sz="1800" dirty="0" smtClean="0"/>
              <a:t>    2.Детская энциклопедия Кирилла и </a:t>
            </a:r>
            <a:r>
              <a:rPr lang="ru-RU" sz="1800" smtClean="0"/>
              <a:t>Мефодия</a:t>
            </a:r>
            <a:r>
              <a:rPr lang="ru-RU" sz="1800" dirty="0" smtClean="0"/>
              <a:t> </a:t>
            </a:r>
            <a:r>
              <a:rPr lang="ru-RU" sz="1800" dirty="0" smtClean="0"/>
              <a:t>(</a:t>
            </a:r>
            <a:r>
              <a:rPr lang="ru-RU" sz="1800" dirty="0" err="1" smtClean="0"/>
              <a:t>мультимедийная</a:t>
            </a:r>
            <a:r>
              <a:rPr lang="ru-RU" sz="1800" dirty="0" smtClean="0"/>
              <a:t> энциклопедия) ООО «Кирилл и </a:t>
            </a:r>
            <a:r>
              <a:rPr lang="ru-RU" sz="1800" dirty="0" err="1" smtClean="0"/>
              <a:t>Мефодий</a:t>
            </a:r>
            <a:r>
              <a:rPr lang="ru-RU" sz="1800" dirty="0" smtClean="0"/>
              <a:t>»г.Москва,2008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    3. Большая энциклопедия Кирилла и </a:t>
            </a:r>
            <a:r>
              <a:rPr lang="ru-RU" sz="1800" dirty="0" err="1" smtClean="0"/>
              <a:t>Мефодия</a:t>
            </a:r>
            <a:r>
              <a:rPr lang="ru-RU" sz="1800" dirty="0" smtClean="0"/>
              <a:t> (</a:t>
            </a:r>
            <a:r>
              <a:rPr lang="ru-RU" sz="1800" dirty="0" err="1" smtClean="0"/>
              <a:t>мультимедийная</a:t>
            </a:r>
            <a:r>
              <a:rPr lang="ru-RU" sz="1800" dirty="0" smtClean="0"/>
              <a:t> энциклопедия) г. Москва,2007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    4.Учебник</a:t>
            </a:r>
            <a:r>
              <a:rPr lang="ru-RU" sz="1800" b="1" dirty="0" smtClean="0"/>
              <a:t>.</a:t>
            </a:r>
            <a:r>
              <a:rPr lang="ru-RU" sz="1800" dirty="0" smtClean="0"/>
              <a:t> </a:t>
            </a:r>
            <a:r>
              <a:rPr lang="ru-RU" sz="1800" dirty="0" smtClean="0"/>
              <a:t>А.А.  Плешаков. Мир вокруг нас. 1кл.-М.:</a:t>
            </a:r>
            <a:r>
              <a:rPr lang="ru-RU" sz="1800" dirty="0" smtClean="0"/>
              <a:t>Просвещение,2007.</a:t>
            </a:r>
          </a:p>
          <a:p>
            <a:pPr>
              <a:buNone/>
            </a:pPr>
            <a:r>
              <a:rPr lang="ru-RU" sz="1800" b="1" dirty="0" smtClean="0"/>
              <a:t> </a:t>
            </a:r>
            <a:r>
              <a:rPr lang="ru-RU" sz="1800" b="1" dirty="0" smtClean="0"/>
              <a:t>   </a:t>
            </a:r>
            <a:r>
              <a:rPr lang="ru-RU" sz="1800" dirty="0" smtClean="0"/>
              <a:t>5.Рабочая </a:t>
            </a:r>
            <a:r>
              <a:rPr lang="ru-RU" sz="1800" dirty="0" smtClean="0"/>
              <a:t>тетрадь к учебнику</a:t>
            </a:r>
            <a:r>
              <a:rPr lang="ru-RU" sz="1800" b="1" dirty="0" smtClean="0"/>
              <a:t>. </a:t>
            </a:r>
            <a:r>
              <a:rPr lang="ru-RU" sz="1800" dirty="0" smtClean="0"/>
              <a:t>  А.А.  Плешаков. Мир вокруг нас. 1кл.-М.:Просвещение,2007.</a:t>
            </a:r>
          </a:p>
          <a:p>
            <a:pPr>
              <a:buNone/>
            </a:pPr>
            <a:r>
              <a:rPr lang="ru-RU" sz="1800" dirty="0" smtClean="0"/>
              <a:t>   6.В помощь школьному учителю . </a:t>
            </a:r>
            <a:r>
              <a:rPr lang="ru-RU" sz="1800" dirty="0" smtClean="0"/>
              <a:t>Е.П.Фефилова. Мир вокруг нас. 1кл.-М</a:t>
            </a:r>
            <a:r>
              <a:rPr lang="ru-RU" sz="1800" dirty="0" smtClean="0"/>
              <a:t>.: «ВАКО»,2003.</a:t>
            </a: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В чёрных фраках,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в белых майках круглый год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ходит этот удивительный народ.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Пингвины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929066"/>
            <a:ext cx="3143272" cy="243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У этого зверя огромный рост, </a:t>
            </a:r>
          </a:p>
          <a:p>
            <a:pPr>
              <a:buNone/>
            </a:pPr>
            <a:r>
              <a:rPr lang="ru-RU" b="1" dirty="0" smtClean="0"/>
              <a:t>   Сзади у зверя - маленький хвост,           Спереди у зверя-хвост большой.   </a:t>
            </a:r>
          </a:p>
          <a:p>
            <a:pPr>
              <a:buNone/>
            </a:pPr>
            <a:r>
              <a:rPr lang="ru-RU" b="1" dirty="0" smtClean="0"/>
              <a:t>   Кто же это? Кто он такой?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Слон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643314"/>
            <a:ext cx="400052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43248"/>
            <a:ext cx="4000528" cy="322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0"/>
            <a:ext cx="3500462" cy="3071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0"/>
            <a:ext cx="4271958" cy="297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3286124"/>
            <a:ext cx="392909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0724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Белый Медведь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81439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3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0724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344</TotalTime>
  <Words>232</Words>
  <Application>Microsoft Office PowerPoint</Application>
  <PresentationFormat>Экран (4:3)</PresentationFormat>
  <Paragraphs>36</Paragraphs>
  <Slides>23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Изящная</vt:lpstr>
      <vt:lpstr>Презентация урока  Тема: Где живут белые медведи и слоны? </vt:lpstr>
      <vt:lpstr>ЗАГАДКА №1</vt:lpstr>
      <vt:lpstr>ЗАГАДКА №2</vt:lpstr>
      <vt:lpstr>ЗАГАДКА №3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Информационные ресурсы: 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FoM</dc:creator>
  <cp:lastModifiedBy>FoM</cp:lastModifiedBy>
  <cp:revision>43</cp:revision>
  <dcterms:created xsi:type="dcterms:W3CDTF">2008-02-24T17:10:37Z</dcterms:created>
  <dcterms:modified xsi:type="dcterms:W3CDTF">2008-04-07T15:13:05Z</dcterms:modified>
</cp:coreProperties>
</file>