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70" r:id="rId2"/>
    <p:sldId id="256" r:id="rId3"/>
    <p:sldId id="266" r:id="rId4"/>
    <p:sldId id="265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7" r:id="rId13"/>
    <p:sldId id="264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5FBF137-1663-454A-8424-AA83D351F2BF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8A2E715-7FE2-418D-A8CC-0BD0E6BF8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15290" cy="3143271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rgbClr val="FF0000"/>
                </a:solidFill>
              </a:rPr>
              <a:t>История </a:t>
            </a:r>
            <a:r>
              <a:rPr lang="ru-RU" sz="5400" i="1" dirty="0" smtClean="0">
                <a:solidFill>
                  <a:srgbClr val="FF0000"/>
                </a:solidFill>
              </a:rPr>
              <a:t>одной </a:t>
            </a:r>
            <a:r>
              <a:rPr lang="ru-RU" sz="5400" i="1" dirty="0" smtClean="0">
                <a:solidFill>
                  <a:srgbClr val="FF0000"/>
                </a:solidFill>
              </a:rPr>
              <a:t>семьи-</a:t>
            </a:r>
            <a:r>
              <a:rPr lang="ru-RU" sz="5400" i="1" dirty="0" smtClean="0">
                <a:solidFill>
                  <a:srgbClr val="FF0000"/>
                </a:solidFill>
              </a:rPr>
              <a:t/>
            </a:r>
            <a:br>
              <a:rPr lang="ru-RU" sz="5400" i="1" dirty="0" smtClean="0">
                <a:solidFill>
                  <a:srgbClr val="FF0000"/>
                </a:solidFill>
              </a:rPr>
            </a:br>
            <a:r>
              <a:rPr lang="ru-RU" sz="5400" i="1" dirty="0" smtClean="0">
                <a:solidFill>
                  <a:srgbClr val="FF0000"/>
                </a:solidFill>
              </a:rPr>
              <a:t>в </a:t>
            </a:r>
            <a:r>
              <a:rPr lang="ru-RU" sz="5400" i="1" dirty="0" smtClean="0">
                <a:solidFill>
                  <a:srgbClr val="FF0000"/>
                </a:solidFill>
              </a:rPr>
              <a:t>истории </a:t>
            </a:r>
            <a:r>
              <a:rPr lang="ru-RU" sz="5400" i="1" dirty="0" smtClean="0">
                <a:solidFill>
                  <a:srgbClr val="FF0000"/>
                </a:solidFill>
              </a:rPr>
              <a:t>страны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214314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55000" lnSpcReduction="20000"/>
          </a:bodyPr>
          <a:lstStyle/>
          <a:p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Documents and Settings\Администратор\Рабочий стол\ВОВ\DSC001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57158" y="1714488"/>
            <a:ext cx="4038600" cy="4519821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86248" y="2428869"/>
            <a:ext cx="4714908" cy="314327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Орден ОТЕЧЕСТВЕННОЙ ВОЙНЫ 2 степени</a:t>
            </a:r>
          </a:p>
          <a:p>
            <a:r>
              <a:rPr lang="ru-RU" sz="1800" dirty="0" smtClean="0"/>
              <a:t>Медаль за боевые заслуги</a:t>
            </a:r>
          </a:p>
          <a:p>
            <a:r>
              <a:rPr lang="ru-RU" sz="1800" dirty="0" smtClean="0"/>
              <a:t>Медаль за отвагу</a:t>
            </a:r>
          </a:p>
          <a:p>
            <a:r>
              <a:rPr lang="ru-RU" sz="1800" dirty="0" smtClean="0"/>
              <a:t>Медаль за победу над Германией</a:t>
            </a:r>
          </a:p>
          <a:p>
            <a:r>
              <a:rPr lang="ru-RU" sz="1800" dirty="0" smtClean="0"/>
              <a:t>Медаль за оборону </a:t>
            </a:r>
            <a:r>
              <a:rPr lang="ru-RU" sz="1800" dirty="0"/>
              <a:t>С</a:t>
            </a:r>
            <a:r>
              <a:rPr lang="ru-RU" sz="1800" dirty="0" smtClean="0"/>
              <a:t>талинграда</a:t>
            </a:r>
            <a:endParaRPr lang="ru-RU" sz="18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Кириленко Евгения Васильевна</a:t>
            </a:r>
            <a:r>
              <a:rPr lang="ru-RU" sz="4000" b="1" dirty="0" smtClean="0"/>
              <a:t>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санинструктор(сержант) 143 стрелкового полка (1944г.)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10800000" flipV="1">
            <a:off x="914400" y="0"/>
            <a:ext cx="7481776" cy="487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i="1" dirty="0" smtClean="0"/>
              <a:t>Участники </a:t>
            </a:r>
            <a:r>
              <a:rPr lang="ru-RU" sz="3200" b="1" i="1" dirty="0" smtClean="0"/>
              <a:t>Сталинградской битвы</a:t>
            </a:r>
            <a:endParaRPr lang="ru-RU" sz="3200" b="1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28596" y="1428736"/>
            <a:ext cx="3008313" cy="4691063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r>
              <a:rPr lang="ru-RU" sz="1600" dirty="0" smtClean="0"/>
              <a:t>Мои прабабушка и прадедушка участвовали в героических боях за оборону Сталинграда. </a:t>
            </a:r>
          </a:p>
          <a:p>
            <a:r>
              <a:rPr lang="ru-RU" sz="1600" dirty="0" smtClean="0"/>
              <a:t>На протяжении многих послевоенных лет  в канун празднования годовщины Победы  их поздравлял Совет ветеранов  Сталинградской битвы ,а также они посещали места былых сражений. </a:t>
            </a:r>
          </a:p>
          <a:p>
            <a:r>
              <a:rPr lang="ru-RU" sz="1600" dirty="0" smtClean="0"/>
              <a:t>К сожалению сохранилось только одно удостоверение участника героической обороны</a:t>
            </a:r>
            <a:endParaRPr lang="ru-RU" sz="1600" dirty="0"/>
          </a:p>
          <a:p>
            <a:r>
              <a:rPr lang="ru-RU" sz="1600" dirty="0" smtClean="0"/>
              <a:t>Сталинграда.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8194" name="Picture 2" descr="D:\Documents and Settings\Администратор\Мои документы\И Г\вов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 bwMode="auto">
          <a:xfrm>
            <a:off x="4143372" y="1285860"/>
            <a:ext cx="4000528" cy="4786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Наше дело правое</a:t>
            </a:r>
            <a:br>
              <a:rPr lang="ru-RU" b="1" i="1" dirty="0" smtClean="0"/>
            </a:br>
            <a:r>
              <a:rPr lang="ru-RU" b="1" i="1" dirty="0" smtClean="0"/>
              <a:t> мы победили</a:t>
            </a:r>
            <a:endParaRPr lang="ru-RU" b="1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4040188" cy="64294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За победу над Германией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5026" y="1500174"/>
            <a:ext cx="4041775" cy="64294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За участие в героической обороне Москвы</a:t>
            </a:r>
            <a:endParaRPr lang="ru-RU" dirty="0"/>
          </a:p>
        </p:txBody>
      </p:sp>
      <p:pic>
        <p:nvPicPr>
          <p:cNvPr id="11266" name="Picture 2" descr="D:\Documents and Settings\Администратор\Мои документы\И Г\skf13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contrast="10000"/>
          </a:blip>
          <a:stretch>
            <a:fillRect/>
          </a:stretch>
        </p:blipFill>
        <p:spPr bwMode="auto">
          <a:xfrm rot="10800000">
            <a:off x="357158" y="3071810"/>
            <a:ext cx="4039985" cy="3005051"/>
          </a:xfrm>
          <a:prstGeom prst="rect">
            <a:avLst/>
          </a:prstGeom>
          <a:noFill/>
        </p:spPr>
      </p:pic>
      <p:pic>
        <p:nvPicPr>
          <p:cNvPr id="11267" name="Picture 3" descr="G:\DCIM\101MSDCF\DSC0014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3438" y="3071810"/>
            <a:ext cx="4039985" cy="2859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Заслуженные будни мирной жизни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Они и в мирное время заслужили много наград ,а главное любовь и уважение.</a:t>
            </a:r>
            <a:endParaRPr lang="ru-RU" sz="31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643050"/>
            <a:ext cx="4040188" cy="642941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err="1" smtClean="0"/>
              <a:t>Сосновцев</a:t>
            </a:r>
            <a:r>
              <a:rPr lang="ru-RU" dirty="0" smtClean="0"/>
              <a:t> А.Т.</a:t>
            </a:r>
          </a:p>
          <a:p>
            <a:pPr algn="ctr"/>
            <a:r>
              <a:rPr lang="ru-RU" dirty="0" smtClean="0"/>
              <a:t>Ветеран труда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572000" y="1643050"/>
            <a:ext cx="4041775" cy="714380"/>
          </a:xfrm>
        </p:spPr>
        <p:txBody>
          <a:bodyPr>
            <a:noAutofit/>
          </a:bodyPr>
          <a:lstStyle/>
          <a:p>
            <a:pPr algn="ctr"/>
            <a:r>
              <a:rPr lang="ru-RU" sz="2000" dirty="0" err="1" smtClean="0"/>
              <a:t>Сосновцева</a:t>
            </a:r>
            <a:r>
              <a:rPr lang="ru-RU" sz="2000" dirty="0" smtClean="0"/>
              <a:t> Е.В. </a:t>
            </a:r>
          </a:p>
          <a:p>
            <a:pPr algn="ctr"/>
            <a:r>
              <a:rPr lang="ru-RU" sz="2000" dirty="0" smtClean="0"/>
              <a:t>Ветеран труда</a:t>
            </a:r>
            <a:endParaRPr lang="ru-RU" sz="2000" dirty="0"/>
          </a:p>
        </p:txBody>
      </p:sp>
      <p:pic>
        <p:nvPicPr>
          <p:cNvPr id="12293" name="Picture 5" descr="D:\Documents and Settings\Администратор\Рабочий стол\ВОВ\DSC0013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1" y="1900512"/>
            <a:ext cx="4039985" cy="3029989"/>
          </a:xfrm>
          <a:prstGeom prst="rect">
            <a:avLst/>
          </a:prstGeom>
          <a:noFill/>
        </p:spPr>
      </p:pic>
      <p:pic>
        <p:nvPicPr>
          <p:cNvPr id="12291" name="Picture 3" descr="D:\Documents and Settings\Администратор\Рабочий стол\ВОВ\DSC0013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1900512"/>
            <a:ext cx="4039985" cy="3029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Продолжаем учиться</a:t>
            </a:r>
            <a:endParaRPr lang="ru-RU" sz="40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4040188" cy="1571636"/>
          </a:xfrm>
        </p:spPr>
        <p:txBody>
          <a:bodyPr>
            <a:noAutofit/>
          </a:bodyPr>
          <a:lstStyle/>
          <a:p>
            <a:r>
              <a:rPr lang="ru-RU" sz="2000" b="0" dirty="0" smtClean="0"/>
              <a:t>Курсы усовершенствования</a:t>
            </a:r>
          </a:p>
          <a:p>
            <a:r>
              <a:rPr lang="ru-RU" sz="2000" b="0" dirty="0"/>
              <a:t>р</a:t>
            </a:r>
            <a:r>
              <a:rPr lang="ru-RU" sz="2000" b="0" dirty="0" smtClean="0"/>
              <a:t>уководящих кадров. (1955г.)</a:t>
            </a:r>
          </a:p>
          <a:p>
            <a:r>
              <a:rPr lang="ru-RU" sz="2000" dirty="0" err="1" smtClean="0"/>
              <a:t>Сосновцева</a:t>
            </a:r>
            <a:r>
              <a:rPr lang="ru-RU" sz="2000" dirty="0" smtClean="0"/>
              <a:t> Е.В., </a:t>
            </a:r>
            <a:r>
              <a:rPr lang="ru-RU" sz="2000" dirty="0" err="1" smtClean="0"/>
              <a:t>заведюющая</a:t>
            </a:r>
            <a:r>
              <a:rPr lang="ru-RU" sz="2000" dirty="0" smtClean="0"/>
              <a:t> ателье «Заря</a:t>
            </a:r>
            <a:r>
              <a:rPr lang="ru-RU" sz="1800" dirty="0" smtClean="0"/>
              <a:t>»(6-я в верхнем ряду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1500174"/>
            <a:ext cx="4041775" cy="1428760"/>
          </a:xfrm>
        </p:spPr>
        <p:txBody>
          <a:bodyPr>
            <a:normAutofit fontScale="77500" lnSpcReduction="20000"/>
          </a:bodyPr>
          <a:lstStyle/>
          <a:p>
            <a:r>
              <a:rPr lang="ru-RU" sz="2200" b="0" dirty="0" smtClean="0"/>
              <a:t>Выпуск группы начальников горжилуправлений(1951г.)</a:t>
            </a:r>
          </a:p>
          <a:p>
            <a:r>
              <a:rPr lang="ru-RU" sz="1900" dirty="0" err="1" smtClean="0"/>
              <a:t>Сосновцев</a:t>
            </a:r>
            <a:r>
              <a:rPr lang="ru-RU" sz="1900" dirty="0" smtClean="0"/>
              <a:t> А.Т. ,начальник рыбинспекции г. Балаково(1-й слева</a:t>
            </a:r>
          </a:p>
          <a:p>
            <a:r>
              <a:rPr lang="ru-RU" sz="1900" dirty="0"/>
              <a:t>в</a:t>
            </a:r>
            <a:r>
              <a:rPr lang="ru-RU" sz="1900" dirty="0" smtClean="0"/>
              <a:t>о 2-м ряду)</a:t>
            </a:r>
          </a:p>
          <a:p>
            <a:endParaRPr lang="ru-RU" sz="2000" dirty="0"/>
          </a:p>
        </p:txBody>
      </p:sp>
      <p:pic>
        <p:nvPicPr>
          <p:cNvPr id="13314" name="Picture 2" descr="D:\Documents and Settings\Администратор\Мои документы\И Г\skf16B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03795" y="1444625"/>
            <a:ext cx="2946997" cy="3941763"/>
          </a:xfrm>
          <a:prstGeom prst="rect">
            <a:avLst/>
          </a:prstGeom>
          <a:noFill/>
        </p:spPr>
      </p:pic>
      <p:pic>
        <p:nvPicPr>
          <p:cNvPr id="13315" name="Picture 3" descr="D:\Documents and Settings\Администратор\Мои документы\И Г\skf17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99155" y="1444625"/>
            <a:ext cx="3133515" cy="3941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Активная общественная жизнь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57298"/>
            <a:ext cx="4040188" cy="1143007"/>
          </a:xfrm>
        </p:spPr>
        <p:txBody>
          <a:bodyPr>
            <a:noAutofit/>
          </a:bodyPr>
          <a:lstStyle/>
          <a:p>
            <a:pPr algn="ctr"/>
            <a:r>
              <a:rPr lang="ru-RU" sz="1800" dirty="0" err="1" smtClean="0"/>
              <a:t>Сосновцева</a:t>
            </a:r>
            <a:r>
              <a:rPr lang="ru-RU" sz="1800" dirty="0" smtClean="0"/>
              <a:t> Е.В., избрана депутатом </a:t>
            </a:r>
            <a:r>
              <a:rPr lang="ru-RU" sz="1800" dirty="0" err="1" smtClean="0"/>
              <a:t>Балаковского</a:t>
            </a:r>
            <a:r>
              <a:rPr lang="ru-RU" sz="1800" dirty="0" smtClean="0"/>
              <a:t> городского Совета(округ№39)</a:t>
            </a:r>
          </a:p>
          <a:p>
            <a:pPr algn="ctr"/>
            <a:r>
              <a:rPr lang="ru-RU" sz="1800" dirty="0" smtClean="0"/>
              <a:t>1959г.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142984"/>
            <a:ext cx="4041775" cy="1285884"/>
          </a:xfrm>
        </p:spPr>
        <p:txBody>
          <a:bodyPr>
            <a:normAutofit/>
          </a:bodyPr>
          <a:lstStyle/>
          <a:p>
            <a:pPr algn="ctr"/>
            <a:r>
              <a:rPr lang="ru-RU" sz="1800" dirty="0" err="1" smtClean="0"/>
              <a:t>Сосновцева</a:t>
            </a:r>
            <a:r>
              <a:rPr lang="ru-RU" sz="1800" dirty="0" smtClean="0"/>
              <a:t> </a:t>
            </a:r>
            <a:r>
              <a:rPr lang="ru-RU" sz="1800" dirty="0" err="1" smtClean="0"/>
              <a:t>Е.В.,избрана</a:t>
            </a:r>
            <a:r>
              <a:rPr lang="ru-RU" sz="1800" dirty="0" smtClean="0"/>
              <a:t> депутатом </a:t>
            </a:r>
            <a:r>
              <a:rPr lang="ru-RU" sz="1800" dirty="0" err="1" smtClean="0"/>
              <a:t>Балаковского</a:t>
            </a:r>
            <a:r>
              <a:rPr lang="ru-RU" sz="1800" dirty="0" smtClean="0"/>
              <a:t> городского Совета (округ №13)</a:t>
            </a:r>
          </a:p>
          <a:p>
            <a:pPr algn="ctr"/>
            <a:r>
              <a:rPr lang="ru-RU" sz="1800" dirty="0" smtClean="0"/>
              <a:t>1957г.</a:t>
            </a:r>
            <a:endParaRPr lang="ru-RU" sz="1800" dirty="0"/>
          </a:p>
        </p:txBody>
      </p:sp>
      <p:pic>
        <p:nvPicPr>
          <p:cNvPr id="14338" name="Picture 2" descr="D:\Documents and Settings\Администратор\Мои документы\И Г\skfD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bright="-10000" contrast="10000"/>
          </a:blip>
          <a:stretch>
            <a:fillRect/>
          </a:stretch>
        </p:blipFill>
        <p:spPr bwMode="auto">
          <a:xfrm>
            <a:off x="1200677" y="1444625"/>
            <a:ext cx="2553234" cy="3941763"/>
          </a:xfrm>
          <a:prstGeom prst="rect">
            <a:avLst/>
          </a:prstGeom>
          <a:noFill/>
        </p:spPr>
      </p:pic>
      <p:pic>
        <p:nvPicPr>
          <p:cNvPr id="14339" name="Picture 3" descr="D:\Documents and Settings\Администратор\Мои документы\И Г\skf6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44225" y="1444625"/>
            <a:ext cx="2843374" cy="3941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:\Documents and Settings\Администратор\Рабочий стол\ВОВ\DSC00135.JPG"/>
          <p:cNvPicPr>
            <a:picLocks noGrp="1"/>
          </p:cNvPicPr>
          <p:nvPr>
            <p:ph idx="1"/>
          </p:nvPr>
        </p:nvPicPr>
        <p:blipFill>
          <a:blip r:embed="rId2" cstate="screen">
            <a:lum bright="10000" contrast="20000"/>
          </a:blip>
          <a:stretch>
            <a:fillRect/>
          </a:stretch>
        </p:blipFill>
        <p:spPr bwMode="auto">
          <a:xfrm>
            <a:off x="2857488" y="2285992"/>
            <a:ext cx="5937504" cy="428548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157163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i="1" dirty="0" smtClean="0">
                <a:solidFill>
                  <a:srgbClr val="0070C0"/>
                </a:solidFill>
              </a:rPr>
              <a:t>Они повстречались на полях сражений и больше не разлучались до самой смерти, прошагав по жизни рука об руку 48 лет.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err="1" smtClean="0"/>
              <a:t>Сосновцев</a:t>
            </a:r>
            <a:r>
              <a:rPr lang="ru-RU" sz="2000" dirty="0" smtClean="0"/>
              <a:t>  Анатолий Трофимович  -мой прадедушка</a:t>
            </a:r>
            <a:br>
              <a:rPr lang="ru-RU" sz="2000" dirty="0" smtClean="0"/>
            </a:br>
            <a:r>
              <a:rPr lang="ru-RU" sz="2000" dirty="0" err="1" smtClean="0"/>
              <a:t>Сосновцева</a:t>
            </a:r>
            <a:r>
              <a:rPr lang="ru-RU" sz="2000" dirty="0" smtClean="0"/>
              <a:t> Евгения Васильевна(в девичестве Кириленко )- моя прабабушка</a:t>
            </a:r>
            <a:br>
              <a:rPr lang="ru-RU" sz="2000" dirty="0" smtClean="0"/>
            </a:br>
            <a:r>
              <a:rPr lang="ru-RU" sz="2000" dirty="0" smtClean="0"/>
              <a:t>(</a:t>
            </a:r>
            <a:r>
              <a:rPr lang="ru-RU" sz="2000" b="1" dirty="0" smtClean="0"/>
              <a:t>1943год)</a:t>
            </a:r>
            <a:endParaRPr lang="ru-RU" sz="20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42876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/>
              <a:t>По страницам семейного альбома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4040188" cy="674701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err="1" smtClean="0"/>
              <a:t>Сосновцев</a:t>
            </a:r>
            <a:r>
              <a:rPr lang="ru-RU" dirty="0" smtClean="0"/>
              <a:t> Трофим Фёдорович  (1916г.)</a:t>
            </a:r>
          </a:p>
          <a:p>
            <a:pPr algn="ctr"/>
            <a:r>
              <a:rPr lang="ru-RU" dirty="0" smtClean="0"/>
              <a:t>Мои прапрадедушка и прапрабабушка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>
          <a:xfrm>
            <a:off x="4645025" y="1500174"/>
            <a:ext cx="4041775" cy="674701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dirty="0" err="1" smtClean="0"/>
              <a:t>Сосновцева</a:t>
            </a:r>
            <a:r>
              <a:rPr lang="ru-RU" dirty="0" smtClean="0"/>
              <a:t> Анна Ивановна</a:t>
            </a:r>
          </a:p>
          <a:p>
            <a:pPr algn="ctr"/>
            <a:r>
              <a:rPr lang="ru-RU" dirty="0" smtClean="0"/>
              <a:t>(1918г.)</a:t>
            </a:r>
          </a:p>
          <a:p>
            <a:r>
              <a:rPr lang="ru-RU" sz="2000" dirty="0" smtClean="0"/>
              <a:t>Мои прапрадедушка и прапрабабушка, а с ними мой прадедушка</a:t>
            </a:r>
            <a:endParaRPr lang="ru-RU" sz="2000" dirty="0"/>
          </a:p>
        </p:txBody>
      </p:sp>
      <p:pic>
        <p:nvPicPr>
          <p:cNvPr id="6" name="Picture 2" descr="D:\Documents and Settings\Администратор\Мои документы\И Г\вов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85786" y="2500306"/>
            <a:ext cx="2786082" cy="4143404"/>
          </a:xfrm>
          <a:prstGeom prst="rect">
            <a:avLst/>
          </a:prstGeom>
          <a:noFill/>
        </p:spPr>
      </p:pic>
      <p:pic>
        <p:nvPicPr>
          <p:cNvPr id="10243" name="Picture 3" descr="D:\Documents and Settings\Администратор\Мои документы\И Г\вов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lum bright="10000"/>
          </a:blip>
          <a:stretch>
            <a:fillRect/>
          </a:stretch>
        </p:blipFill>
        <p:spPr bwMode="auto">
          <a:xfrm>
            <a:off x="5500694" y="2500306"/>
            <a:ext cx="2846201" cy="3941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7446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tx2"/>
                </a:solidFill>
              </a:rPr>
              <a:t>Школьные годы моего прадедушки</a:t>
            </a:r>
            <a:br>
              <a:rPr lang="ru-RU" sz="4000" b="1" i="1" dirty="0" smtClean="0">
                <a:solidFill>
                  <a:schemeClr val="tx2"/>
                </a:solidFill>
              </a:rPr>
            </a:b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57200" y="1285861"/>
            <a:ext cx="4040188" cy="71438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0" dirty="0" err="1" smtClean="0"/>
              <a:t>Сосновцев</a:t>
            </a:r>
            <a:r>
              <a:rPr lang="ru-RU" b="0" dirty="0" smtClean="0"/>
              <a:t> А.Т.</a:t>
            </a:r>
          </a:p>
          <a:p>
            <a:pPr algn="ctr"/>
            <a:r>
              <a:rPr lang="ru-RU" b="0" dirty="0" smtClean="0"/>
              <a:t>(верхний </a:t>
            </a:r>
            <a:r>
              <a:rPr lang="ru-RU" b="0" dirty="0"/>
              <a:t>ряд,5-й </a:t>
            </a:r>
            <a:r>
              <a:rPr lang="ru-RU" b="0" dirty="0" smtClean="0"/>
              <a:t>справа)</a:t>
            </a:r>
            <a:endParaRPr lang="ru-RU" b="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>
          <a:xfrm>
            <a:off x="4645025" y="1285860"/>
            <a:ext cx="4041775" cy="714381"/>
          </a:xfrm>
        </p:spPr>
        <p:txBody>
          <a:bodyPr>
            <a:noAutofit/>
          </a:bodyPr>
          <a:lstStyle/>
          <a:p>
            <a:pPr algn="ctr"/>
            <a:r>
              <a:rPr lang="ru-RU" b="0" dirty="0" err="1" smtClean="0"/>
              <a:t>Сосновцев</a:t>
            </a:r>
            <a:r>
              <a:rPr lang="ru-RU" b="0" dirty="0" smtClean="0"/>
              <a:t> А.Т.</a:t>
            </a:r>
          </a:p>
          <a:p>
            <a:pPr algn="ctr"/>
            <a:r>
              <a:rPr lang="ru-RU" b="0" dirty="0" smtClean="0"/>
              <a:t>(3-й ряд,5-й справа)</a:t>
            </a:r>
          </a:p>
        </p:txBody>
      </p:sp>
      <p:pic>
        <p:nvPicPr>
          <p:cNvPr id="9219" name="Picture 3" descr="D:\Documents and Settings\Администратор\Мои документы\И Г\вов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bright="10000" contrast="20000"/>
          </a:blip>
          <a:stretch>
            <a:fillRect/>
          </a:stretch>
        </p:blipFill>
        <p:spPr bwMode="auto">
          <a:xfrm>
            <a:off x="285720" y="3286124"/>
            <a:ext cx="4039985" cy="2535382"/>
          </a:xfrm>
          <a:prstGeom prst="rect">
            <a:avLst/>
          </a:prstGeom>
          <a:noFill/>
        </p:spPr>
      </p:pic>
      <p:pic>
        <p:nvPicPr>
          <p:cNvPr id="9220" name="Picture 4" descr="D:\Documents and Settings\Администратор\Мои документы\И Г\skf15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 bwMode="auto">
          <a:xfrm rot="5400000">
            <a:off x="4614047" y="2456163"/>
            <a:ext cx="4033008" cy="4025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Как молоды мы были…….</a:t>
            </a:r>
            <a:endParaRPr lang="ru-RU" sz="4000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64294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err="1" smtClean="0"/>
              <a:t>Сосновцев</a:t>
            </a:r>
            <a:r>
              <a:rPr lang="ru-RU" dirty="0" smtClean="0"/>
              <a:t>   А.Т.  (1935 г.)</a:t>
            </a:r>
          </a:p>
          <a:p>
            <a:pPr algn="ctr"/>
            <a:r>
              <a:rPr lang="ru-RU" dirty="0" smtClean="0"/>
              <a:t>прадедушка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214422"/>
            <a:ext cx="4041775" cy="64294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Кириленко Е.В.  (1939г.)</a:t>
            </a:r>
          </a:p>
          <a:p>
            <a:pPr algn="ctr"/>
            <a:r>
              <a:rPr lang="ru-RU" dirty="0" smtClean="0"/>
              <a:t>прабабушка</a:t>
            </a:r>
            <a:endParaRPr lang="ru-RU" dirty="0"/>
          </a:p>
        </p:txBody>
      </p:sp>
      <p:pic>
        <p:nvPicPr>
          <p:cNvPr id="2050" name="Picture 2" descr="D:\Documents and Settings\Администратор\Рабочий стол\ВОВ\DSC0013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 bwMode="auto">
          <a:xfrm rot="5400000">
            <a:off x="331132" y="2526332"/>
            <a:ext cx="4040188" cy="3273757"/>
          </a:xfrm>
          <a:prstGeom prst="rect">
            <a:avLst/>
          </a:prstGeom>
          <a:noFill/>
        </p:spPr>
      </p:pic>
      <p:pic>
        <p:nvPicPr>
          <p:cNvPr id="2051" name="Picture 3" descr="D:\Documents and Settings\Администратор\Рабочий стол\ВОВ\DSC0013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 bwMode="auto">
          <a:xfrm rot="5400000">
            <a:off x="4608141" y="2535603"/>
            <a:ext cx="4041775" cy="3256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Вести с фронта.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1103329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 </a:t>
            </a:r>
            <a:r>
              <a:rPr lang="ru-RU" sz="2200" dirty="0" smtClean="0"/>
              <a:t>Командир роты  стрелкового полка (1944г.)</a:t>
            </a:r>
          </a:p>
          <a:p>
            <a:pPr algn="ctr"/>
            <a:r>
              <a:rPr lang="ru-RU" sz="2200" dirty="0" smtClean="0"/>
              <a:t>28 лет</a:t>
            </a:r>
            <a:endParaRPr lang="ru-RU" sz="2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14876" y="1071546"/>
            <a:ext cx="4041775" cy="106839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Санинструктор 8 роты стрелкового полка (1944г.)</a:t>
            </a:r>
          </a:p>
          <a:p>
            <a:pPr algn="ctr"/>
            <a:r>
              <a:rPr lang="ru-RU" sz="2000" dirty="0" smtClean="0"/>
              <a:t>20 лет</a:t>
            </a:r>
            <a:endParaRPr lang="ru-RU" sz="2000" dirty="0"/>
          </a:p>
        </p:txBody>
      </p:sp>
      <p:pic>
        <p:nvPicPr>
          <p:cNvPr id="3078" name="Picture 6" descr="D:\Documents and Settings\Администратор\Рабочий стол\ВОВ\DSC0014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51576" y="2734450"/>
            <a:ext cx="4040188" cy="3286148"/>
          </a:xfrm>
          <a:prstGeom prst="rect">
            <a:avLst/>
          </a:prstGeom>
          <a:noFill/>
        </p:spPr>
      </p:pic>
      <p:pic>
        <p:nvPicPr>
          <p:cNvPr id="3079" name="Picture 7" descr="D:\Documents and Settings\Администратор\Мои документы\И Г\DSC001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lum bright="10000" contrast="10000"/>
          </a:blip>
          <a:stretch>
            <a:fillRect/>
          </a:stretch>
        </p:blipFill>
        <p:spPr bwMode="auto">
          <a:xfrm rot="5400000">
            <a:off x="4781382" y="2933866"/>
            <a:ext cx="4039985" cy="3029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Documents and Settings\Администратор\Рабочий стол\ВОВ\DSC00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20000"/>
          </a:blip>
          <a:stretch>
            <a:fillRect/>
          </a:stretch>
        </p:blipFill>
        <p:spPr bwMode="auto">
          <a:xfrm>
            <a:off x="1214414" y="1714488"/>
            <a:ext cx="7144512" cy="4523232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За родину, за Сталина!</a:t>
            </a:r>
            <a:br>
              <a:rPr lang="ru-RU" b="1" i="1" dirty="0" smtClean="0"/>
            </a:br>
            <a:r>
              <a:rPr lang="ru-RU" sz="3600" dirty="0" smtClean="0"/>
              <a:t>Февраль 1944г.</a:t>
            </a:r>
            <a:br>
              <a:rPr lang="ru-RU" sz="3600" dirty="0" smtClean="0"/>
            </a:br>
            <a:r>
              <a:rPr lang="ru-RU" sz="2700" dirty="0" err="1" smtClean="0"/>
              <a:t>Сосновцев</a:t>
            </a:r>
            <a:r>
              <a:rPr lang="ru-RU" sz="2700" dirty="0" smtClean="0"/>
              <a:t> А.Т. (1-й ряд,2-й справа)</a:t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Героические будни военных лет</a:t>
            </a:r>
            <a:endParaRPr lang="ru-RU" sz="4000" b="1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357298"/>
            <a:ext cx="3757610" cy="92869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000" b="0" dirty="0" smtClean="0"/>
              <a:t>Орденская книжка, награждённого орденом ОТЕЧЕСТВЕННОЙ ВОЙНЫ </a:t>
            </a:r>
          </a:p>
          <a:p>
            <a:pPr algn="ctr"/>
            <a:r>
              <a:rPr lang="ru-RU" sz="2000" b="0" dirty="0" smtClean="0"/>
              <a:t>1 степени</a:t>
            </a:r>
          </a:p>
          <a:p>
            <a:pPr algn="ctr"/>
            <a:r>
              <a:rPr lang="ru-RU" sz="2000" b="0" dirty="0" err="1" smtClean="0"/>
              <a:t>Сосновцев</a:t>
            </a:r>
            <a:r>
              <a:rPr lang="ru-RU" sz="2000" b="0" dirty="0" smtClean="0"/>
              <a:t> А.Т.</a:t>
            </a:r>
            <a:endParaRPr lang="ru-RU" sz="2000" b="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500562" y="1357298"/>
            <a:ext cx="4041775" cy="928694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5600" b="0" dirty="0" smtClean="0"/>
              <a:t>Орденская книжка, награждённого орденом ОТЕЧЕСТВЕННОЙ  ВОЙНЫ </a:t>
            </a:r>
          </a:p>
          <a:p>
            <a:pPr algn="ctr"/>
            <a:r>
              <a:rPr lang="ru-RU" sz="5600" b="0" dirty="0" smtClean="0"/>
              <a:t>2 степени </a:t>
            </a:r>
          </a:p>
          <a:p>
            <a:pPr algn="ctr"/>
            <a:r>
              <a:rPr lang="ru-RU" sz="5600" b="0" dirty="0" err="1" smtClean="0"/>
              <a:t>Сосновцева</a:t>
            </a:r>
            <a:r>
              <a:rPr lang="ru-RU" sz="5600" b="0" dirty="0" smtClean="0"/>
              <a:t> Е.В.</a:t>
            </a:r>
            <a:endParaRPr lang="ru-RU" sz="5600" b="0" dirty="0"/>
          </a:p>
        </p:txBody>
      </p:sp>
      <p:pic>
        <p:nvPicPr>
          <p:cNvPr id="5122" name="Picture 2" descr="D:\Documents and Settings\Администратор\Рабочий стол\ВОВ\DSC0012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lum contrast="10000"/>
          </a:blip>
          <a:stretch>
            <a:fillRect/>
          </a:stretch>
        </p:blipFill>
        <p:spPr bwMode="auto">
          <a:xfrm>
            <a:off x="214282" y="2500306"/>
            <a:ext cx="4033008" cy="3941763"/>
          </a:xfrm>
          <a:prstGeom prst="rect">
            <a:avLst/>
          </a:prstGeom>
          <a:noFill/>
        </p:spPr>
      </p:pic>
      <p:pic>
        <p:nvPicPr>
          <p:cNvPr id="5123" name="Picture 3" descr="D:\Documents and Settings\Администратор\Рабочий стол\ВОВ\DSC0013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lum contrast="10000"/>
          </a:blip>
          <a:stretch>
            <a:fillRect/>
          </a:stretch>
        </p:blipFill>
        <p:spPr bwMode="auto">
          <a:xfrm>
            <a:off x="4572000" y="2500306"/>
            <a:ext cx="4033008" cy="3941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Documents and Settings\Администратор\Рабочий стол\ВОВ\DSC001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 rot="5400000">
            <a:off x="-8150" y="2535022"/>
            <a:ext cx="4038600" cy="3307984"/>
          </a:xfrm>
          <a:prstGeom prst="rect">
            <a:avLst/>
          </a:prstGeom>
          <a:noFill/>
        </p:spPr>
      </p:pic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>
          <a:xfrm>
            <a:off x="3929058" y="2214553"/>
            <a:ext cx="4757742" cy="400052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Орден Красной звезды</a:t>
            </a:r>
          </a:p>
          <a:p>
            <a:r>
              <a:rPr lang="ru-RU" sz="1800" dirty="0" smtClean="0"/>
              <a:t>Орден Красной Звезды</a:t>
            </a:r>
          </a:p>
          <a:p>
            <a:r>
              <a:rPr lang="ru-RU" sz="1800" dirty="0" smtClean="0"/>
              <a:t>Орден ОТЕЧЕСТВЕННОЙ ВОЙНЫ 1 степени</a:t>
            </a:r>
          </a:p>
          <a:p>
            <a:r>
              <a:rPr lang="ru-RU" sz="1800" dirty="0" smtClean="0"/>
              <a:t>Орден ОТЕЧЕСТВЕННОЙ ВОЙНЫ 2степени</a:t>
            </a:r>
          </a:p>
          <a:p>
            <a:r>
              <a:rPr lang="ru-RU" sz="1800" dirty="0" smtClean="0"/>
              <a:t>Медаль за боевые заслуги</a:t>
            </a:r>
          </a:p>
          <a:p>
            <a:r>
              <a:rPr lang="ru-RU" sz="1800" dirty="0" smtClean="0"/>
              <a:t>Медаль за отвагу</a:t>
            </a:r>
          </a:p>
          <a:p>
            <a:r>
              <a:rPr lang="ru-RU" sz="1800" dirty="0" smtClean="0"/>
              <a:t>Медаль за победу над Германией</a:t>
            </a:r>
          </a:p>
          <a:p>
            <a:r>
              <a:rPr lang="ru-RU" sz="1800" dirty="0" smtClean="0"/>
              <a:t>Медаль за оборону Москвы</a:t>
            </a:r>
          </a:p>
          <a:p>
            <a:r>
              <a:rPr lang="ru-RU" sz="1800" dirty="0" smtClean="0"/>
              <a:t>Медаль за оборону </a:t>
            </a:r>
            <a:r>
              <a:rPr lang="ru-RU" sz="1800" dirty="0"/>
              <a:t>С</a:t>
            </a:r>
            <a:r>
              <a:rPr lang="ru-RU" sz="1800" dirty="0" smtClean="0"/>
              <a:t>талинграда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Сосновцев</a:t>
            </a:r>
            <a:r>
              <a:rPr lang="ru-RU" b="1" dirty="0" smtClean="0"/>
              <a:t> Анатолий Трофимович,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>командир стрелкового батальона(капитан) 143 армейского стрелкового полка(1945г.)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260</TotalTime>
  <Words>343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История одной семьи- в истории страны</vt:lpstr>
      <vt:lpstr> Они повстречались на полях сражений и больше не разлучались до самой смерти, прошагав по жизни рука об руку 48 лет. Сосновцев  Анатолий Трофимович  -мой прадедушка Сосновцева Евгения Васильевна(в девичестве Кириленко )- моя прабабушка (1943год)</vt:lpstr>
      <vt:lpstr>По страницам семейного альбома </vt:lpstr>
      <vt:lpstr>Школьные годы моего прадедушки </vt:lpstr>
      <vt:lpstr>Как молоды мы были…….</vt:lpstr>
      <vt:lpstr>Вести с фронта.</vt:lpstr>
      <vt:lpstr>За родину, за Сталина! Февраль 1944г. Сосновцев А.Т. (1-й ряд,2-й справа) </vt:lpstr>
      <vt:lpstr>Героические будни военных лет</vt:lpstr>
      <vt:lpstr>Сосновцев Анатолий Трофимович, командир стрелкового батальона(капитан) 143 армейского стрелкового полка(1945г.) </vt:lpstr>
      <vt:lpstr>Кириленко Евгения Васильевна, санинструктор(сержант) 143 стрелкового полка (1944г.)</vt:lpstr>
      <vt:lpstr> Участники Сталинградской битвы</vt:lpstr>
      <vt:lpstr>Наше дело правое  мы победили</vt:lpstr>
      <vt:lpstr>Заслуженные будни мирной жизни Они и в мирное время заслужили много наград ,а главное любовь и уважение.</vt:lpstr>
      <vt:lpstr>Продолжаем учиться</vt:lpstr>
      <vt:lpstr>Активная общественная жизнь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Они повстречались на полях сражений и больше не разлучались. Сосновцев  Анатолий Трофимович  (дедушка) Кириленко Евгения Васильевна  ( бабушка)</dc:title>
  <dc:creator>FoM</dc:creator>
  <cp:lastModifiedBy>ира</cp:lastModifiedBy>
  <cp:revision>33</cp:revision>
  <dcterms:created xsi:type="dcterms:W3CDTF">2008-04-28T16:43:40Z</dcterms:created>
  <dcterms:modified xsi:type="dcterms:W3CDTF">2009-12-17T05:10:57Z</dcterms:modified>
</cp:coreProperties>
</file>